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60" r:id="rId3"/>
    <p:sldId id="281" r:id="rId4"/>
    <p:sldId id="261" r:id="rId5"/>
    <p:sldId id="257" r:id="rId6"/>
    <p:sldId id="265" r:id="rId7"/>
    <p:sldId id="282" r:id="rId8"/>
    <p:sldId id="258" r:id="rId9"/>
    <p:sldId id="262" r:id="rId10"/>
    <p:sldId id="264" r:id="rId11"/>
    <p:sldId id="263" r:id="rId12"/>
    <p:sldId id="268" r:id="rId13"/>
    <p:sldId id="266" r:id="rId14"/>
    <p:sldId id="280" r:id="rId15"/>
    <p:sldId id="270" r:id="rId16"/>
    <p:sldId id="267" r:id="rId17"/>
    <p:sldId id="277" r:id="rId18"/>
    <p:sldId id="278" r:id="rId19"/>
    <p:sldId id="279" r:id="rId20"/>
    <p:sldId id="271" r:id="rId21"/>
    <p:sldId id="275" r:id="rId22"/>
    <p:sldId id="276" r:id="rId23"/>
    <p:sldId id="272" r:id="rId24"/>
    <p:sldId id="27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E7BAF-538B-4254-8164-B836CB617D1B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B4D65-D703-48E4-952B-DCF24B8D8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92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name is Udara Alwis</a:t>
            </a:r>
            <a:r>
              <a:rPr lang="en-US" baseline="0" dirty="0"/>
              <a:t>. I’m a </a:t>
            </a:r>
            <a:r>
              <a:rPr lang="en-US" baseline="0" dirty="0" err="1"/>
              <a:t>Xamarin</a:t>
            </a:r>
            <a:r>
              <a:rPr lang="en-US" baseline="0" dirty="0"/>
              <a:t> Developer here in Singapore, and guilty as charged I’m a crazy </a:t>
            </a:r>
            <a:r>
              <a:rPr lang="en-US" baseline="0" dirty="0" err="1"/>
              <a:t>Xamarin</a:t>
            </a:r>
            <a:r>
              <a:rPr lang="en-US" baseline="0" dirty="0"/>
              <a:t> enthusiast.</a:t>
            </a:r>
          </a:p>
          <a:p>
            <a:r>
              <a:rPr lang="en-US" baseline="0" dirty="0"/>
              <a:t>I’ve got some mad love for Mobile Development and Mobile User Experience Engineering</a:t>
            </a:r>
          </a:p>
          <a:p>
            <a:r>
              <a:rPr lang="en-US" baseline="0" dirty="0"/>
              <a:t>Of course I’m a Microsoft fan boy. There goes by saying I’m still 24 years old. </a:t>
            </a:r>
          </a:p>
          <a:p>
            <a:r>
              <a:rPr lang="en-US" baseline="0" dirty="0"/>
              <a:t>When I’m not coding, I go on adventures, running, cycling, skateboarding.. All that fun stuff!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E1D46-8D79-43C6-BD7D-2E935213A5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52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D186B-0A47-437E-B7C3-53A7C2E032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D6EDBA-218D-458A-8135-CE7944CD1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A52F6-176B-45C6-871F-D56E4117C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1313C-0BE1-4B0F-8642-0E5023F18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CD865-1203-4698-AA17-7487C0ECB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18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BCB89-D06D-4C00-8E70-3393ED2A7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C2BF9C-626A-497C-B186-D17462C649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A8037-7C5C-4B54-9491-25AA9CB3F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BD692-55EB-44CB-952C-CE784D03A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E22EA-FFC7-4BF8-99A4-A693CA506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265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A91FBB-CEE7-457E-A40A-3AC3836ADF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538E59-CBD4-49C2-A21C-9E135DA83C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849A8-CE3B-45EE-ADFF-1FC6C02DB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BD539-E649-4BEA-B005-8AB275D31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0ECB3-06F1-40DE-917D-15DAD1604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96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33C76-1EC4-4DD1-AE8B-7FF23F71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CB67F-20FE-49AF-841F-3E92086D7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53974-36F9-4A64-A0E1-F86703F23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6EB50-A76F-4AEB-9381-09BBBCB86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F6C91-AC89-4E56-9A9C-D17EA5726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74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258C8-788F-4596-B70F-F4C001984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852BDD-44B0-463A-AA17-3AF01CB36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E23FD-2719-475F-A364-7C940AC59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BC39D-C474-4B69-B97C-7887427DE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FFB57-4850-4085-A622-D3BE4C923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36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C1A2E-123B-432B-9C8D-84B699561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1861E-19F3-421C-8444-25E4C8DE05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CCC5D-9B8A-47C4-9F96-E4BF2DB060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63958D-BB80-4106-97E8-507890C51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97D1F1-9A7A-4AD3-AD67-AE267452A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605A2A-A9B2-4242-87FE-C374F5988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552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91C96-4697-4101-9EC2-2C28B080B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03F89-E521-4CF3-9A3D-D30C6823A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32AEB-5232-414B-8019-FDBC5296E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7A1D33-715F-4694-B4B3-C9012F1475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4AC848-F570-46F6-8861-B7AF543FE8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EE4286-B9C4-4241-BAE6-45FE1BB12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EC7303-6903-4430-A848-514D5173E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F9ADF4-715C-43EE-A0B5-5A7BE3F77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02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007DD-8030-49AB-813F-620F20126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C02697-0BCC-43C4-B357-7E5A0061F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BA0E75-C155-4816-B2BA-84DC469C4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677E8A-CFB3-4438-B725-AA51082EE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C01524-236C-4488-9F18-42B2E08CC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6B8A96-9BC1-471F-9AA3-170DF3293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C7A12-EE89-4163-9886-F8EE82FF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867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14676-A43F-4B2D-80EB-542A817DB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D9676-6DF2-42B8-BB59-BF1AB96DD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E58973-0428-4962-94C9-A3AC40CB6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DB8999-B081-4296-89EE-EA90E6812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E11D0-CA5C-4294-9B2F-E6D8AE3C6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3E046C-D84A-43FA-892C-93354658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69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67C30-6853-4596-8A4A-EFC9E879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2ADAAB-D087-48F1-B160-14AD09B322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7F0E67-E101-493D-A10F-BB7E862A5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9BC3E1-C504-410A-9121-C0551F5F8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70389B-B177-43D0-9064-6B2790AF6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CD905B-065D-4B88-8E8E-784CD63C9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03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292D11-28AA-4BEF-9603-A459393D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87EF5-DC34-415E-8795-6A6AEFF8E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12BB2-4B0D-4800-A25B-4F8D6A7BD7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A5B445-6995-4A68-952F-0595D727A02D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E745D-F951-4F30-ABF7-B0451FDB84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A45E1-4BD0-492F-B6DA-30343AE9C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75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3.wdp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3.wdp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3.wdp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3.wdp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3.wdp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3.wdp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3.wdp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3.wdp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udaraalwi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3.wdp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3.wdp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3.wdp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theconfuzedsourcecode.wordpress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8813F-11D9-48EA-97A0-CE3A693E08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191" y="1122362"/>
            <a:ext cx="9886122" cy="303882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 Rendering in </a:t>
            </a:r>
            <a:r>
              <a:rPr lang="en-US" sz="8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8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with </a:t>
            </a:r>
            <a:r>
              <a:rPr lang="en-US" sz="8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8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B13428-3285-4886-9263-D38759050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7252" y="4916556"/>
            <a:ext cx="9144000" cy="1096617"/>
          </a:xfrm>
        </p:spPr>
        <p:txBody>
          <a:bodyPr>
            <a:normAutofit fontScale="92500" lnSpcReduction="20000"/>
          </a:bodyPr>
          <a:lstStyle/>
          <a:p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- Udara Alwis 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290364-D8BB-4797-9774-6336AE31A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0162" y="3347500"/>
            <a:ext cx="4694828" cy="41800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48542E-7EB6-4070-A926-94F12269B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500" y="4417257"/>
            <a:ext cx="3455226" cy="1905406"/>
          </a:xfrm>
          <a:prstGeom prst="rect">
            <a:avLst/>
          </a:prstGeom>
        </p:spPr>
      </p:pic>
      <p:pic>
        <p:nvPicPr>
          <p:cNvPr id="1026" name="Picture 2" descr="https://static.wixstatic.com/media/5b1dd6_200b9ad3f0bf41188a996a8931958ed1~mv2.png/v1/fill/w_366,h_66,al_c,lg_1/5b1dd6_200b9ad3f0bf41188a996a8931958ed1~mv2.png">
            <a:extLst>
              <a:ext uri="{FF2B5EF4-FFF2-40B4-BE49-F238E27FC236}">
                <a16:creationId xmlns:a16="http://schemas.microsoft.com/office/drawing/2014/main" id="{7B5794F0-4775-463A-916C-AABEB1D20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21" y="366988"/>
            <a:ext cx="3103384" cy="55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63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BD99DC-4134-4686-90D8-F49653D5B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2A211C-41C2-4445-9582-657FC0544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363102-90E3-4E68-82EA-030CF94B5F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basics…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SKCanvasView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hosts the paint surface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the drawing surface that perform the actual drawing</a:t>
            </a:r>
          </a:p>
        </p:txBody>
      </p:sp>
    </p:spTree>
    <p:extLst>
      <p:ext uri="{BB962C8B-B14F-4D97-AF65-F5344CB8AC3E}">
        <p14:creationId xmlns:p14="http://schemas.microsoft.com/office/powerpoint/2010/main" val="425109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C38ED9-7C8B-4ACB-B6FB-67230E364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9C32B0-40E8-4357-BDFF-8FFFED56D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FC4836-4A90-4373-A084-91C769274F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A67CA1-DC3B-4C96-B63C-E9CC7B3EC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basics…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88762-255C-402A-809B-59985DC74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Install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SKCanvasView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PaintSurface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Event Handling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Initialize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35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51373D-D149-4328-ABC1-083AA6271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39920A-4EF5-40EB-B772-3312BC39B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19428A-6281-4A9D-B780-A5E3EF0AE1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Just a thought…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Mathematics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is the limit in any kind of Graphics Rendering!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 need of an advanced math degree, but a solid Math knowledge surely helps a lot….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84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7C3AFC-6B7F-445F-962F-E2720CD8A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B34E0B-CAB9-43A7-8C8C-92F9876A4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D8EAE7-9BC4-45EB-833B-1BE3145E4D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974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Transform operations such as 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Translate, Scale, Rotate, Skew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SKPaint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object to specify color and other drawing attributes. Lightweight!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Style (Stroke / Fill /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StrokeAndFill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Color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StrokeWidth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IsAntialias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etc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…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48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7C3AFC-6B7F-445F-962F-E2720CD8A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B34E0B-CAB9-43A7-8C8C-92F9876A4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D8EAE7-9BC4-45EB-833B-1BE3145E4D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974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Drawing methods,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DrawCircle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DrawRect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DrawLine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DrawText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DrawArc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… etc.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SKPath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is all you need to draw any kind of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of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Shape!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collection of contours, or outlines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Has methods, </a:t>
            </a:r>
            <a:r>
              <a:rPr lang="en-US" sz="28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MoveTo</a:t>
            </a: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(), </a:t>
            </a:r>
            <a:r>
              <a:rPr lang="en-US" sz="28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LineTo</a:t>
            </a: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(), </a:t>
            </a:r>
            <a:r>
              <a:rPr lang="en-US" sz="28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ArcTo</a:t>
            </a: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(), </a:t>
            </a:r>
            <a:r>
              <a:rPr lang="en-US" sz="28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CubicTo</a:t>
            </a: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()… </a:t>
            </a: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etc.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48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BFBA6D-27A9-445B-BBEC-B14935051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4E0E47-4E49-4A12-B559-238D8A50A3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E95B39-2779-4EC4-8E08-EBFB322379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88762-255C-402A-809B-59985DC74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Canvas Width / Height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SKPaint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Objects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Drawing Circle / Stroke Line / Eclipse / Arc / Text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Translations and Scaling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A742595-C5AA-478D-A0CD-0DF595F6A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95951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CD5C0E-E714-4370-B0B8-562A485E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CC117-F5B7-42DA-9CCA-E1732EFC1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CC19C-8933-4C93-9EC1-B21F9DF0F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User Interactions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SKCavnasView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touch handling event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Prefer to use a secondary touch handler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handle touch operations and push updates back to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on demand</a:t>
            </a:r>
          </a:p>
        </p:txBody>
      </p:sp>
    </p:spTree>
    <p:extLst>
      <p:ext uri="{BB962C8B-B14F-4D97-AF65-F5344CB8AC3E}">
        <p14:creationId xmlns:p14="http://schemas.microsoft.com/office/powerpoint/2010/main" val="323733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CD5C0E-E714-4370-B0B8-562A485E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CC117-F5B7-42DA-9CCA-E1732EFC1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CC19C-8933-4C93-9EC1-B21F9DF0F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User Interactions</a:t>
            </a:r>
          </a:p>
        </p:txBody>
      </p:sp>
    </p:spTree>
    <p:extLst>
      <p:ext uri="{BB962C8B-B14F-4D97-AF65-F5344CB8AC3E}">
        <p14:creationId xmlns:p14="http://schemas.microsoft.com/office/powerpoint/2010/main" val="335547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CD5C0E-E714-4370-B0B8-562A485E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CC117-F5B7-42DA-9CCA-E1732EFC1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CC19C-8933-4C93-9EC1-B21F9DF0F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Bitmap Image handling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Loading images as usual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manner, native resource or embedded resources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Decode to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SKBitmap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for drawing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DrawBitmap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() method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ImageFilers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built-in, oh yeah!</a:t>
            </a:r>
          </a:p>
        </p:txBody>
      </p:sp>
    </p:spTree>
    <p:extLst>
      <p:ext uri="{BB962C8B-B14F-4D97-AF65-F5344CB8AC3E}">
        <p14:creationId xmlns:p14="http://schemas.microsoft.com/office/powerpoint/2010/main" val="39570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CD5C0E-E714-4370-B0B8-562A485E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CC117-F5B7-42DA-9CCA-E1732EFC1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CC19C-8933-4C93-9EC1-B21F9DF0F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Bitmap Image Handling</a:t>
            </a:r>
          </a:p>
        </p:txBody>
      </p:sp>
    </p:spTree>
    <p:extLst>
      <p:ext uri="{BB962C8B-B14F-4D97-AF65-F5344CB8AC3E}">
        <p14:creationId xmlns:p14="http://schemas.microsoft.com/office/powerpoint/2010/main" val="236294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 am </a:t>
            </a:r>
            <a:r>
              <a:rPr lang="en-US" sz="5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Udara Alwis</a:t>
            </a:r>
            <a:endParaRPr lang="en-GB" sz="54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4529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Developer / Enthusiast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Mad Love for Mobile Development / UX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Microsoft Dot Net FTW!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25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Years of Awesomeness…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 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Nature, Adventures, Running, Skateboarding, Cycling, Parkour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Tech Blogger and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Youtube-er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?!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4000" b="1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linkedin.com/in/</a:t>
            </a:r>
            <a:r>
              <a:rPr lang="en-US" sz="4000" b="1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UdaraAlwis</a:t>
            </a:r>
            <a:endParaRPr lang="en-US" sz="4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9667" t="9185" r="28987" b="-339"/>
          <a:stretch/>
        </p:blipFill>
        <p:spPr>
          <a:xfrm>
            <a:off x="7789334" y="-27709"/>
            <a:ext cx="4471939" cy="3914775"/>
          </a:xfrm>
          <a:prstGeom prst="rect">
            <a:avLst/>
          </a:prstGeom>
        </p:spPr>
      </p:pic>
      <p:pic>
        <p:nvPicPr>
          <p:cNvPr id="2050" name="Picture 2" descr="https://scontent.xx.fbcdn.net/t31.0-8/13247729_1139881589407352_1413863468989586870_o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6" b="15940"/>
          <a:stretch/>
        </p:blipFill>
        <p:spPr bwMode="auto">
          <a:xfrm>
            <a:off x="7789334" y="5160818"/>
            <a:ext cx="4481688" cy="169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2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44CB99-410F-42BB-90A5-96A63452D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3DEDF-B3F4-4CA5-A451-A0F7F39CE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B0F86-A849-4DDD-BAAD-491C19DC3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Animations Rendering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Not so straight forward!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Handle manually.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Draw every single frame manually.</a:t>
            </a:r>
          </a:p>
        </p:txBody>
      </p:sp>
    </p:spTree>
    <p:extLst>
      <p:ext uri="{BB962C8B-B14F-4D97-AF65-F5344CB8AC3E}">
        <p14:creationId xmlns:p14="http://schemas.microsoft.com/office/powerpoint/2010/main" val="127240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44CB99-410F-42BB-90A5-96A63452D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3DEDF-B3F4-4CA5-A451-A0F7F39CE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B0F86-A849-4DDD-BAAD-491C19DC3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Animations Rendering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18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44CB99-410F-42BB-90A5-96A63452D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3DEDF-B3F4-4CA5-A451-A0F7F39CE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B0F86-A849-4DDD-BAAD-491C19DC3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More awesome stuff at,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Github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samples repo: </a:t>
            </a:r>
            <a:r>
              <a:rPr lang="en-US" sz="3200" b="1" dirty="0" err="1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SkiaSharpFormsDemos</a:t>
            </a:r>
            <a:endParaRPr lang="en-US" sz="3200" b="1" dirty="0">
              <a:solidFill>
                <a:srgbClr val="0070C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94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…well that’s it!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0483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Now go build something cool with awesome </a:t>
            </a:r>
            <a:r>
              <a:rPr lang="en-US" sz="49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Xamarin</a:t>
            </a:r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 with </a:t>
            </a:r>
            <a:r>
              <a:rPr lang="en-US" sz="49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!</a:t>
            </a:r>
          </a:p>
          <a:p>
            <a:pPr marL="0" indent="0">
              <a:lnSpc>
                <a:spcPct val="100000"/>
              </a:lnSpc>
              <a:buNone/>
            </a:pPr>
            <a:endParaRPr lang="en-US" sz="4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4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Good luck and enjoy!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545" y="4001294"/>
            <a:ext cx="3062415" cy="3062415"/>
          </a:xfrm>
          <a:prstGeom prst="rect">
            <a:avLst/>
          </a:prstGeom>
          <a:effectLst>
            <a:glow>
              <a:schemeClr val="accent1">
                <a:alpha val="50000"/>
              </a:schemeClr>
            </a:glo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1421" y="-375717"/>
            <a:ext cx="2320900" cy="20664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BB6A3D-76CC-4A84-874B-8ABCB3E39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67" y="3520264"/>
            <a:ext cx="2257229" cy="12447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085B2-0E9B-481E-83B8-941F83A07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391" y="3770141"/>
            <a:ext cx="828230" cy="9948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D8B457-1049-4FAA-9DCD-DD98C14777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510" y="3606097"/>
            <a:ext cx="2207486" cy="11589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9AC837-1C7D-4F7E-8EFA-E11B893630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168" y="3654992"/>
            <a:ext cx="1123683" cy="11222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17DB87-9E2A-4021-A9F8-BA3EEF5C30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452" y="3770141"/>
            <a:ext cx="994886" cy="99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3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Thank</a:t>
            </a:r>
            <a:r>
              <a:rPr lang="en-US" dirty="0"/>
              <a:t> You! </a:t>
            </a:r>
            <a:r>
              <a:rPr lang="en-US" dirty="0">
                <a:sym typeface="Wingdings" panose="05000000000000000000" pitchFamily="2" charset="2"/>
              </a:rPr>
              <a:t>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15884"/>
            <a:ext cx="10515600" cy="46808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 Weekly </a:t>
            </a:r>
            <a:r>
              <a:rPr lang="en-GB" sz="4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</a:t>
            </a:r>
            <a: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Articles check out my blog, </a:t>
            </a:r>
            <a:r>
              <a:rPr lang="en-GB" sz="4000" b="1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https://theconfuzedsourcecode.wordpress.com</a:t>
            </a:r>
            <a:r>
              <a:rPr lang="en-GB" sz="4000" b="1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0" indent="0">
              <a:buNone/>
            </a:pPr>
            <a:endParaRPr lang="en-GB" sz="4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GB" sz="4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GB" sz="4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FontTx/>
              <a:buChar char="-"/>
            </a:pP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Udara Alwis</a:t>
            </a:r>
          </a:p>
          <a:p>
            <a:pPr marL="0" indent="0">
              <a:buNone/>
            </a:pP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CODENAME: [</a:t>
            </a:r>
            <a:r>
              <a:rPr lang="en-GB" sz="40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ÇøŋfuzëÐ</a:t>
            </a: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40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SøurcëÇødë</a:t>
            </a: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]</a:t>
            </a:r>
          </a:p>
        </p:txBody>
      </p:sp>
      <p:pic>
        <p:nvPicPr>
          <p:cNvPr id="1026" name="Picture 2" descr="untitled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543" y="3206864"/>
            <a:ext cx="4871356" cy="2177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2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217891C-0042-40D8-9B16-86905D6E8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3EDFDF-F8D1-4E1F-8F92-3FF7ABA3E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BF2682-F81D-4BEB-A5D4-CF887BDDA8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B2073F-D966-4A6E-A05E-CB4B1D44A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journey we shall take…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7BA8B-4473-47A4-86C0-48FA195CA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Graphics in Mobile Applications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Graphics?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 Rendering in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project intro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basics…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User Interactions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Bitmap Image handling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Animations Rendering</a:t>
            </a:r>
          </a:p>
        </p:txBody>
      </p:sp>
    </p:spTree>
    <p:extLst>
      <p:ext uri="{BB962C8B-B14F-4D97-AF65-F5344CB8AC3E}">
        <p14:creationId xmlns:p14="http://schemas.microsoft.com/office/powerpoint/2010/main" val="163746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2073F-D966-4A6E-A05E-CB4B1D44A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Graphics in Mobile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7BA8B-4473-47A4-86C0-48FA195CA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Apps built with just default Buttons, Labels, Layouts… could become boring!</a:t>
            </a:r>
          </a:p>
          <a:p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Graphics are important!</a:t>
            </a:r>
          </a:p>
          <a:p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Interactive and Delightful user experience!</a:t>
            </a:r>
          </a:p>
          <a:p>
            <a:pPr marL="0" indent="0"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Super fun to play around as a Developer! (conditional. lol)</a:t>
            </a:r>
          </a:p>
        </p:txBody>
      </p:sp>
      <p:pic>
        <p:nvPicPr>
          <p:cNvPr id="1038" name="Picture 14" descr="https://s-media-cache-ak0.pinimg.com/originals/1e/0c/0b/1e0c0bfd152d0569ab15518100e1829f.gif">
            <a:extLst>
              <a:ext uri="{FF2B5EF4-FFF2-40B4-BE49-F238E27FC236}">
                <a16:creationId xmlns:a16="http://schemas.microsoft.com/office/drawing/2014/main" id="{73CCD486-541B-4EE2-919C-33DDA03DBBE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092" y="2540474"/>
            <a:ext cx="3215808" cy="241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83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s-media-cache-ak0.pinimg.com/originals/a5/56/09/a55609061c5f24331405610fbf59203d.gif">
            <a:extLst>
              <a:ext uri="{FF2B5EF4-FFF2-40B4-BE49-F238E27FC236}">
                <a16:creationId xmlns:a16="http://schemas.microsoft.com/office/drawing/2014/main" id="{C64AFD49-3293-4BFD-A1DA-B7EA349B3DC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345" y="-799512"/>
            <a:ext cx="5353234" cy="401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84F18C-1C17-420E-80A1-5FB78E99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BDE78-B421-4711-8B59-79C5BE99F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4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2D computer graphics - </a:t>
            </a:r>
            <a:r>
              <a:rPr lang="en-US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generation     of two-dimensional visual elements…</a:t>
            </a:r>
          </a:p>
          <a:p>
            <a:pPr marL="0" indent="0">
              <a:lnSpc>
                <a:spcPct val="120000"/>
              </a:lnSpc>
              <a:buNone/>
            </a:pP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Geometric shapes, Text, Images, 2D Transformations and Animations!</a:t>
            </a: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19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4F18C-1C17-420E-80A1-5FB78E99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 in </a:t>
            </a:r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BDE78-B421-4711-8B59-79C5BE99F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True cross-platform abstraction layer of Xamarin Native…</a:t>
            </a:r>
          </a:p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Basic Animations built in…</a:t>
            </a:r>
          </a:p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Not ideal nor direct support for advanced animations/graphics!</a:t>
            </a:r>
          </a:p>
        </p:txBody>
      </p:sp>
      <p:pic>
        <p:nvPicPr>
          <p:cNvPr id="1030" name="Picture 6" descr="XamarinForms1.png (435×256)">
            <a:extLst>
              <a:ext uri="{FF2B5EF4-FFF2-40B4-BE49-F238E27FC236}">
                <a16:creationId xmlns:a16="http://schemas.microsoft.com/office/drawing/2014/main" id="{A701856C-9C53-46E2-AEEA-38CCB3268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088" y="2594113"/>
            <a:ext cx="3343896" cy="196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05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4F18C-1C17-420E-80A1-5FB78E99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 in </a:t>
            </a:r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BDE78-B421-4711-8B59-79C5BE99F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CocosSharp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(2D – 2D games)</a:t>
            </a:r>
          </a:p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(2D – graphics rendering)</a:t>
            </a:r>
          </a:p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UrhoSharp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(3D – pure 3D gaming engine)</a:t>
            </a:r>
          </a:p>
        </p:txBody>
      </p:sp>
      <p:pic>
        <p:nvPicPr>
          <p:cNvPr id="3076" name="Picture 4" descr="https://egorbogatov.gallerycdn.vsassets.io/extensions/egorbogatov/urhosharptemplates/1.4.18/1493671211279/199007/20/screenshot.png">
            <a:extLst>
              <a:ext uri="{FF2B5EF4-FFF2-40B4-BE49-F238E27FC236}">
                <a16:creationId xmlns:a16="http://schemas.microsoft.com/office/drawing/2014/main" id="{D9A876FD-8026-4553-AC13-36363039B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908" y="4937720"/>
            <a:ext cx="1688367" cy="168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cdn.codeandweb.com/img/Official-COCOS-Icon.jpg">
            <a:extLst>
              <a:ext uri="{FF2B5EF4-FFF2-40B4-BE49-F238E27FC236}">
                <a16:creationId xmlns:a16="http://schemas.microsoft.com/office/drawing/2014/main" id="{34AE929B-D53E-486D-83A3-840F135A3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846" y="1825626"/>
            <a:ext cx="1490988" cy="149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C37BED-1D33-4A74-A58B-711C05C94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633" y="3451551"/>
            <a:ext cx="2142915" cy="118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053563-10E6-4265-8970-6C0BD7402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815" y="3665370"/>
            <a:ext cx="2062187" cy="1836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FB0CB4-761F-4145-B293-AD0AF28E3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behold, </a:t>
            </a:r>
            <a:r>
              <a:rPr lang="en-US" sz="54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733A3-B40A-4D0F-BA1E-E7567A1A1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Origins: Project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/ Google Open Sourced / C++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Immediate mode 2D vector graphics system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graphics, bitmaps, and text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lot of cool stuff!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C# and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DotNet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wrapper of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Github.com/mono/</a:t>
            </a:r>
            <a:r>
              <a:rPr lang="en-US" sz="3200" dirty="0" err="1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endParaRPr lang="en-US" sz="3200" dirty="0">
              <a:solidFill>
                <a:srgbClr val="0070C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C205F-820C-4493-97A7-6915636EF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542" y="334711"/>
            <a:ext cx="2282081" cy="1258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ADAF89-232E-4F78-B940-9585E86B12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837" y="4838689"/>
            <a:ext cx="1501721" cy="18038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2DB0AC-EAE9-41DF-8912-ED7BA923B5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180" y="1825625"/>
            <a:ext cx="1741033" cy="174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5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4682DB-EE72-4398-B600-ACA706778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E223DF-E758-4C0D-87C1-F43B3DAC5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C8D959-12DC-4877-A1FE-9672F0BC5A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57874E-DE4E-41A2-B8E2-5D8239769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basics…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7ACC2-3AB2-4530-90E3-E705323E8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SKCanvasView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derives from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Xamarin.Forms.View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PaintSurfaceEvent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executes all the 2D drawing functionality</a:t>
            </a: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InvalidateSurface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for repainting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Draw Bitmap or SVGs</a:t>
            </a:r>
          </a:p>
        </p:txBody>
      </p:sp>
    </p:spTree>
    <p:extLst>
      <p:ext uri="{BB962C8B-B14F-4D97-AF65-F5344CB8AC3E}">
        <p14:creationId xmlns:p14="http://schemas.microsoft.com/office/powerpoint/2010/main" val="358057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1900</TotalTime>
  <Words>756</Words>
  <Application>Microsoft Office PowerPoint</Application>
  <PresentationFormat>Widescreen</PresentationFormat>
  <Paragraphs>153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Segoe UI</vt:lpstr>
      <vt:lpstr>Segoe UI Light</vt:lpstr>
      <vt:lpstr>Wingdings</vt:lpstr>
      <vt:lpstr>Office Theme</vt:lpstr>
      <vt:lpstr>2D Graphics Rendering in Xamarin.Forms with SkiaSharp </vt:lpstr>
      <vt:lpstr>I am Udara Alwis</vt:lpstr>
      <vt:lpstr>The journey we shall take…</vt:lpstr>
      <vt:lpstr>Graphics in Mobile Applications</vt:lpstr>
      <vt:lpstr>2D Graphics?</vt:lpstr>
      <vt:lpstr>2D Graphics in Xamarin.Forms?</vt:lpstr>
      <vt:lpstr>2D Graphics in Xamarin.Forms?</vt:lpstr>
      <vt:lpstr>behold, SkiaSharp</vt:lpstr>
      <vt:lpstr>SkiaSharp basics…</vt:lpstr>
      <vt:lpstr>SkiaSharp basics…</vt:lpstr>
      <vt:lpstr>SkiaSharp basics…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…well that’s it!</vt:lpstr>
      <vt:lpstr>Thank You!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 Graphics in Xamarin Forms with SkiaSharp </dc:title>
  <dc:creator>Udara Alwis</dc:creator>
  <cp:lastModifiedBy>Udara Alwis</cp:lastModifiedBy>
  <cp:revision>180</cp:revision>
  <dcterms:created xsi:type="dcterms:W3CDTF">2017-07-18T05:46:57Z</dcterms:created>
  <dcterms:modified xsi:type="dcterms:W3CDTF">2017-09-17T17:42:06Z</dcterms:modified>
</cp:coreProperties>
</file>